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7559675" cy="10691813"/>
  <p:defaultTextStyle>
    <a:defPPr>
      <a:defRPr lang="en-GB"/>
    </a:defPPr>
    <a:lvl1pPr algn="l" defTabSz="40781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675636" indent="-255645" algn="l" defTabSz="40781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040843" indent="-206951" algn="l" defTabSz="40781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460830" indent="-206951" algn="l" defTabSz="40781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1874732" indent="-206951" algn="l" defTabSz="40781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8764981" algn="l" defTabSz="3505992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10517977" algn="l" defTabSz="3505992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12270974" algn="l" defTabSz="3505992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14023970" algn="l" defTabSz="3505992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7" userDrawn="1">
          <p15:clr>
            <a:srgbClr val="A4A3A4"/>
          </p15:clr>
        </p15:guide>
        <p15:guide id="2" pos="30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0761"/>
    <a:srgbClr val="93A8C9"/>
    <a:srgbClr val="13134D"/>
    <a:srgbClr val="0F0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758" y="-78"/>
      </p:cViewPr>
      <p:guideLst>
        <p:guide orient="horz" pos="1807"/>
        <p:guide pos="302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xmlns="" id="{0F5A47C3-D2D8-4A22-AB8E-4ADC671AF19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362200" y="812800"/>
            <a:ext cx="283210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FB830902-378E-4F59-ACC4-518D5CDC2E3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F38139EC-AC49-4C0F-AFCC-E31D538BCF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7059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B8FE7FBE-F379-40DF-B453-1826776B459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107059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7FC0DB5A-F9E8-400E-8467-AF9FA7326A4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107059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0465896D-54D7-4469-8D6A-66D21C8BFD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F0143637-0CD4-466B-B301-F061DD2634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669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0781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15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675636" indent="-255645" algn="l" defTabSz="40781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15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040843" indent="-206951" algn="l" defTabSz="40781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15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460830" indent="-206951" algn="l" defTabSz="40781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15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874732" indent="-206951" algn="l" defTabSz="40781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15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088696" algn="l" defTabSz="83548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506436" algn="l" defTabSz="83548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2924172" algn="l" defTabSz="83548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341912" algn="l" defTabSz="83548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xmlns="" id="{633F5BC0-054F-4AF7-A9D1-E0D5B2351F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</a:pPr>
            <a:fld id="{FDA6A9C9-13AF-4BD2-B6D7-9E305A31A947}" type="slidenum">
              <a:rPr lang="en-GB" altLang="en-US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rPr>
              <a:pPr>
                <a:lnSpc>
                  <a:spcPct val="95000"/>
                </a:lnSpc>
              </a:pPr>
              <a:t>1</a:t>
            </a:fld>
            <a:endParaRPr lang="en-GB" altLang="en-US">
              <a:solidFill>
                <a:srgbClr val="000000"/>
              </a:solidFill>
              <a:latin typeface="Times New Roman" panose="02020603050405020304" pitchFamily="18" charset="0"/>
              <a:cs typeface="Arial Unicode MS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xmlns="" id="{43B3A161-6BD6-4914-9068-9122C14F7A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xmlns="" id="{99402D81-6F5D-4ECF-90E5-3EA22A507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383" y="13294305"/>
            <a:ext cx="25726518" cy="91724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763" y="24249982"/>
            <a:ext cx="21185757" cy="10935745"/>
          </a:xfrm>
        </p:spPr>
        <p:txBody>
          <a:bodyPr/>
          <a:lstStyle>
            <a:lvl1pPr marL="0" indent="0" algn="ctr">
              <a:buNone/>
              <a:defRPr/>
            </a:lvl1pPr>
            <a:lvl2pPr marL="382320" indent="0" algn="ctr">
              <a:buNone/>
              <a:defRPr/>
            </a:lvl2pPr>
            <a:lvl3pPr marL="764640" indent="0" algn="ctr">
              <a:buNone/>
              <a:defRPr/>
            </a:lvl3pPr>
            <a:lvl4pPr marL="1146956" indent="0" algn="ctr">
              <a:buNone/>
              <a:defRPr/>
            </a:lvl4pPr>
            <a:lvl5pPr marL="1529276" indent="0" algn="ctr">
              <a:buNone/>
              <a:defRPr/>
            </a:lvl5pPr>
            <a:lvl6pPr marL="1911596" indent="0" algn="ctr">
              <a:buNone/>
              <a:defRPr/>
            </a:lvl6pPr>
            <a:lvl7pPr marL="2293916" indent="0" algn="ctr">
              <a:buNone/>
              <a:defRPr/>
            </a:lvl7pPr>
            <a:lvl8pPr marL="2676233" indent="0" algn="ctr">
              <a:buNone/>
              <a:defRPr/>
            </a:lvl8pPr>
            <a:lvl9pPr marL="3058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3ED6717-355E-414D-B402-E4D059F872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AC22AA4-4241-454B-BF75-AEB0141DF7F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58463-6967-4F7E-8C6F-55CD949A4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740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4BD74DF-213F-472A-95B2-65F5052515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3B6C50F-CA4A-492F-B69B-30C01D00C38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94830-14CD-47DC-A022-639B6B995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067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1439" y="10013581"/>
            <a:ext cx="6809469" cy="282429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031" y="10013581"/>
            <a:ext cx="20268264" cy="282429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A696CB9E-1D85-4A1D-BF6A-355E23D6228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3744C8-4F1D-4962-B35C-DB52DF0E608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80110-05D0-4AAA-8B2C-CA5559BB6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067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381" y="13294307"/>
            <a:ext cx="25724846" cy="91711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1B9A71F-DE4A-4EDE-B0A1-363A7A941AA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F98B51A-D32A-4516-A6C9-9DC7E764956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1134A-5156-4A1D-91D8-74CA2406C3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19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C0078815-2E44-442C-90B1-829EA4EB92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ED59209-7B51-4955-8BFA-49EE0DCDCAB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FF08F-5E1C-4116-BB43-71E62C671F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875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488" y="27498814"/>
            <a:ext cx="25728186" cy="8500116"/>
          </a:xfrm>
        </p:spPr>
        <p:txBody>
          <a:bodyPr/>
          <a:lstStyle>
            <a:lvl1pPr algn="l">
              <a:defRPr sz="350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488" y="18137659"/>
            <a:ext cx="25728186" cy="9361157"/>
          </a:xfrm>
        </p:spPr>
        <p:txBody>
          <a:bodyPr anchor="b"/>
          <a:lstStyle>
            <a:lvl1pPr marL="0" indent="0">
              <a:buNone/>
              <a:defRPr sz="1755"/>
            </a:lvl1pPr>
            <a:lvl2pPr marL="382320" indent="0">
              <a:buNone/>
              <a:defRPr sz="1404"/>
            </a:lvl2pPr>
            <a:lvl3pPr marL="764640" indent="0">
              <a:buNone/>
              <a:defRPr sz="1404"/>
            </a:lvl3pPr>
            <a:lvl4pPr marL="1146956" indent="0">
              <a:buNone/>
              <a:defRPr sz="1053"/>
            </a:lvl4pPr>
            <a:lvl5pPr marL="1529276" indent="0">
              <a:buNone/>
              <a:defRPr sz="1053"/>
            </a:lvl5pPr>
            <a:lvl6pPr marL="1911596" indent="0">
              <a:buNone/>
              <a:defRPr sz="1053"/>
            </a:lvl6pPr>
            <a:lvl7pPr marL="2293916" indent="0">
              <a:buNone/>
              <a:defRPr sz="1053"/>
            </a:lvl7pPr>
            <a:lvl8pPr marL="2676233" indent="0">
              <a:buNone/>
              <a:defRPr sz="1053"/>
            </a:lvl8pPr>
            <a:lvl9pPr marL="3058553" indent="0">
              <a:buNone/>
              <a:defRPr sz="10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7FA475F-7349-4F35-8D4F-C8C2B3DADD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342EE9-5AD1-48F5-A6B5-57A5FEB603A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EF7A8-DB7C-4107-A6A0-3ED4C48BBA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81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033" y="10013581"/>
            <a:ext cx="13538867" cy="28242922"/>
          </a:xfrm>
        </p:spPr>
        <p:txBody>
          <a:bodyPr/>
          <a:lstStyle>
            <a:lvl1pPr>
              <a:defRPr sz="2456"/>
            </a:lvl1pPr>
            <a:lvl2pPr>
              <a:defRPr sz="2105"/>
            </a:lvl2pPr>
            <a:lvl3pPr>
              <a:defRPr sz="1755"/>
            </a:lvl3pPr>
            <a:lvl4pPr>
              <a:defRPr sz="1404"/>
            </a:lvl4pPr>
            <a:lvl5pPr>
              <a:defRPr sz="1404"/>
            </a:lvl5pPr>
            <a:lvl6pPr>
              <a:defRPr sz="1404"/>
            </a:lvl6pPr>
            <a:lvl7pPr>
              <a:defRPr sz="1404"/>
            </a:lvl7pPr>
            <a:lvl8pPr>
              <a:defRPr sz="1404"/>
            </a:lvl8pPr>
            <a:lvl9pPr>
              <a:defRPr sz="1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2044" y="10013581"/>
            <a:ext cx="13538867" cy="28242922"/>
          </a:xfrm>
        </p:spPr>
        <p:txBody>
          <a:bodyPr/>
          <a:lstStyle>
            <a:lvl1pPr>
              <a:defRPr sz="2456"/>
            </a:lvl1pPr>
            <a:lvl2pPr>
              <a:defRPr sz="2105"/>
            </a:lvl2pPr>
            <a:lvl3pPr>
              <a:defRPr sz="1755"/>
            </a:lvl3pPr>
            <a:lvl4pPr>
              <a:defRPr sz="1404"/>
            </a:lvl4pPr>
            <a:lvl5pPr>
              <a:defRPr sz="1404"/>
            </a:lvl5pPr>
            <a:lvl6pPr>
              <a:defRPr sz="1404"/>
            </a:lvl6pPr>
            <a:lvl7pPr>
              <a:defRPr sz="1404"/>
            </a:lvl7pPr>
            <a:lvl8pPr>
              <a:defRPr sz="1404"/>
            </a:lvl8pPr>
            <a:lvl9pPr>
              <a:defRPr sz="1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CD78A83E-961F-42A0-A16D-7AEFBF4843F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DF1E1E6F-A211-484D-94B4-E7D831B7C12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2411B-1FE1-4A50-8C5F-59C68C002D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3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031" y="1714108"/>
            <a:ext cx="27241213" cy="71314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033" y="9579078"/>
            <a:ext cx="13373719" cy="39916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382320" indent="0">
              <a:buNone/>
              <a:defRPr sz="1755" b="1"/>
            </a:lvl2pPr>
            <a:lvl3pPr marL="764640" indent="0">
              <a:buNone/>
              <a:defRPr sz="1404" b="1"/>
            </a:lvl3pPr>
            <a:lvl4pPr marL="1146956" indent="0">
              <a:buNone/>
              <a:defRPr sz="1404" b="1"/>
            </a:lvl4pPr>
            <a:lvl5pPr marL="1529276" indent="0">
              <a:buNone/>
              <a:defRPr sz="1404" b="1"/>
            </a:lvl5pPr>
            <a:lvl6pPr marL="1911596" indent="0">
              <a:buNone/>
              <a:defRPr sz="1404" b="1"/>
            </a:lvl6pPr>
            <a:lvl7pPr marL="2293916" indent="0">
              <a:buNone/>
              <a:defRPr sz="1404" b="1"/>
            </a:lvl7pPr>
            <a:lvl8pPr marL="2676233" indent="0">
              <a:buNone/>
              <a:defRPr sz="1404" b="1"/>
            </a:lvl8pPr>
            <a:lvl9pPr marL="3058553" indent="0">
              <a:buNone/>
              <a:defRPr sz="14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033" y="13570688"/>
            <a:ext cx="13373719" cy="24656581"/>
          </a:xfrm>
        </p:spPr>
        <p:txBody>
          <a:bodyPr/>
          <a:lstStyle>
            <a:lvl1pPr>
              <a:defRPr sz="2105"/>
            </a:lvl1pPr>
            <a:lvl2pPr>
              <a:defRPr sz="1755"/>
            </a:lvl2pPr>
            <a:lvl3pPr>
              <a:defRPr sz="1404"/>
            </a:lvl3pPr>
            <a:lvl4pPr>
              <a:defRPr sz="1404"/>
            </a:lvl4pPr>
            <a:lvl5pPr>
              <a:defRPr sz="1404"/>
            </a:lvl5pPr>
            <a:lvl6pPr>
              <a:defRPr sz="1404"/>
            </a:lvl6pPr>
            <a:lvl7pPr>
              <a:defRPr sz="1404"/>
            </a:lvl7pPr>
            <a:lvl8pPr>
              <a:defRPr sz="1404"/>
            </a:lvl8pPr>
            <a:lvl9pPr>
              <a:defRPr sz="1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523" y="9579078"/>
            <a:ext cx="13378723" cy="39916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382320" indent="0">
              <a:buNone/>
              <a:defRPr sz="1755" b="1"/>
            </a:lvl2pPr>
            <a:lvl3pPr marL="764640" indent="0">
              <a:buNone/>
              <a:defRPr sz="1404" b="1"/>
            </a:lvl3pPr>
            <a:lvl4pPr marL="1146956" indent="0">
              <a:buNone/>
              <a:defRPr sz="1404" b="1"/>
            </a:lvl4pPr>
            <a:lvl5pPr marL="1529276" indent="0">
              <a:buNone/>
              <a:defRPr sz="1404" b="1"/>
            </a:lvl5pPr>
            <a:lvl6pPr marL="1911596" indent="0">
              <a:buNone/>
              <a:defRPr sz="1404" b="1"/>
            </a:lvl6pPr>
            <a:lvl7pPr marL="2293916" indent="0">
              <a:buNone/>
              <a:defRPr sz="1404" b="1"/>
            </a:lvl7pPr>
            <a:lvl8pPr marL="2676233" indent="0">
              <a:buNone/>
              <a:defRPr sz="1404" b="1"/>
            </a:lvl8pPr>
            <a:lvl9pPr marL="3058553" indent="0">
              <a:buNone/>
              <a:defRPr sz="14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523" y="13570688"/>
            <a:ext cx="13378723" cy="24656581"/>
          </a:xfrm>
        </p:spPr>
        <p:txBody>
          <a:bodyPr/>
          <a:lstStyle>
            <a:lvl1pPr>
              <a:defRPr sz="2105"/>
            </a:lvl1pPr>
            <a:lvl2pPr>
              <a:defRPr sz="1755"/>
            </a:lvl2pPr>
            <a:lvl3pPr>
              <a:defRPr sz="1404"/>
            </a:lvl3pPr>
            <a:lvl4pPr>
              <a:defRPr sz="1404"/>
            </a:lvl4pPr>
            <a:lvl5pPr>
              <a:defRPr sz="1404"/>
            </a:lvl5pPr>
            <a:lvl6pPr>
              <a:defRPr sz="1404"/>
            </a:lvl6pPr>
            <a:lvl7pPr>
              <a:defRPr sz="1404"/>
            </a:lvl7pPr>
            <a:lvl8pPr>
              <a:defRPr sz="1404"/>
            </a:lvl8pPr>
            <a:lvl9pPr>
              <a:defRPr sz="1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D16670AB-7EB4-4DD0-B41E-0739F60F24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60FF9B53-FCA7-49FF-BFE1-79FDE81C8D0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D7F38-2968-4A5E-ADC3-CA371D8176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85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418E418-DA6D-4A63-A2E0-C4B2BFBE66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DBE94DA-923A-438E-AF89-FA7DBB46C55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74555-5245-49EA-AA05-348B7C1F2E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265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A43F36AE-D820-48BF-AE0C-2DC83E1924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CC5FD6B7-F013-4786-AB01-9CFAC50A4B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40277-E1A3-4551-838B-21112C596F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63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031" y="1703478"/>
            <a:ext cx="9957305" cy="7251075"/>
          </a:xfrm>
        </p:spPr>
        <p:txBody>
          <a:bodyPr anchor="b"/>
          <a:lstStyle>
            <a:lvl1pPr algn="l">
              <a:defRPr sz="1755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998" y="1703479"/>
            <a:ext cx="16920246" cy="36523791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5"/>
            </a:lvl4pPr>
            <a:lvl5pPr>
              <a:defRPr sz="1755"/>
            </a:lvl5pPr>
            <a:lvl6pPr>
              <a:defRPr sz="1755"/>
            </a:lvl6pPr>
            <a:lvl7pPr>
              <a:defRPr sz="1755"/>
            </a:lvl7pPr>
            <a:lvl8pPr>
              <a:defRPr sz="1755"/>
            </a:lvl8pPr>
            <a:lvl9pPr>
              <a:defRPr sz="17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031" y="8954558"/>
            <a:ext cx="9957305" cy="29272716"/>
          </a:xfrm>
        </p:spPr>
        <p:txBody>
          <a:bodyPr/>
          <a:lstStyle>
            <a:lvl1pPr marL="0" indent="0">
              <a:buNone/>
              <a:defRPr sz="1053"/>
            </a:lvl1pPr>
            <a:lvl2pPr marL="382320" indent="0">
              <a:buNone/>
              <a:defRPr sz="1053"/>
            </a:lvl2pPr>
            <a:lvl3pPr marL="764640" indent="0">
              <a:buNone/>
              <a:defRPr sz="702"/>
            </a:lvl3pPr>
            <a:lvl4pPr marL="1146956" indent="0">
              <a:buNone/>
              <a:defRPr sz="702"/>
            </a:lvl4pPr>
            <a:lvl5pPr marL="1529276" indent="0">
              <a:buNone/>
              <a:defRPr sz="702"/>
            </a:lvl5pPr>
            <a:lvl6pPr marL="1911596" indent="0">
              <a:buNone/>
              <a:defRPr sz="702"/>
            </a:lvl6pPr>
            <a:lvl7pPr marL="2293916" indent="0">
              <a:buNone/>
              <a:defRPr sz="702"/>
            </a:lvl7pPr>
            <a:lvl8pPr marL="2676233" indent="0">
              <a:buNone/>
              <a:defRPr sz="702"/>
            </a:lvl8pPr>
            <a:lvl9pPr marL="3058553" indent="0">
              <a:buNone/>
              <a:defRPr sz="7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3E9850A1-E59E-4735-A006-FA117EE946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B9E66F28-4DB7-44F2-9323-7712CDCAE58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BF17E-E492-4CA4-B731-36D2FC8475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207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014" y="29955703"/>
            <a:ext cx="18161367" cy="3537175"/>
          </a:xfrm>
        </p:spPr>
        <p:txBody>
          <a:bodyPr anchor="b"/>
          <a:lstStyle>
            <a:lvl1pPr algn="l">
              <a:defRPr sz="1755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014" y="3824189"/>
            <a:ext cx="18161367" cy="25675746"/>
          </a:xfrm>
        </p:spPr>
        <p:txBody>
          <a:bodyPr/>
          <a:lstStyle>
            <a:lvl1pPr marL="0" indent="0">
              <a:buNone/>
              <a:defRPr sz="2807"/>
            </a:lvl1pPr>
            <a:lvl2pPr marL="382320" indent="0">
              <a:buNone/>
              <a:defRPr sz="2456"/>
            </a:lvl2pPr>
            <a:lvl3pPr marL="764640" indent="0">
              <a:buNone/>
              <a:defRPr sz="2105"/>
            </a:lvl3pPr>
            <a:lvl4pPr marL="1146956" indent="0">
              <a:buNone/>
              <a:defRPr sz="1755"/>
            </a:lvl4pPr>
            <a:lvl5pPr marL="1529276" indent="0">
              <a:buNone/>
              <a:defRPr sz="1755"/>
            </a:lvl5pPr>
            <a:lvl6pPr marL="1911596" indent="0">
              <a:buNone/>
              <a:defRPr sz="1755"/>
            </a:lvl6pPr>
            <a:lvl7pPr marL="2293916" indent="0">
              <a:buNone/>
              <a:defRPr sz="1755"/>
            </a:lvl7pPr>
            <a:lvl8pPr marL="2676233" indent="0">
              <a:buNone/>
              <a:defRPr sz="1755"/>
            </a:lvl8pPr>
            <a:lvl9pPr marL="3058553" indent="0">
              <a:buNone/>
              <a:defRPr sz="1755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014" y="33492876"/>
            <a:ext cx="18161367" cy="5021406"/>
          </a:xfrm>
        </p:spPr>
        <p:txBody>
          <a:bodyPr/>
          <a:lstStyle>
            <a:lvl1pPr marL="0" indent="0">
              <a:buNone/>
              <a:defRPr sz="1053"/>
            </a:lvl1pPr>
            <a:lvl2pPr marL="382320" indent="0">
              <a:buNone/>
              <a:defRPr sz="1053"/>
            </a:lvl2pPr>
            <a:lvl3pPr marL="764640" indent="0">
              <a:buNone/>
              <a:defRPr sz="702"/>
            </a:lvl3pPr>
            <a:lvl4pPr marL="1146956" indent="0">
              <a:buNone/>
              <a:defRPr sz="702"/>
            </a:lvl4pPr>
            <a:lvl5pPr marL="1529276" indent="0">
              <a:buNone/>
              <a:defRPr sz="702"/>
            </a:lvl5pPr>
            <a:lvl6pPr marL="1911596" indent="0">
              <a:buNone/>
              <a:defRPr sz="702"/>
            </a:lvl6pPr>
            <a:lvl7pPr marL="2293916" indent="0">
              <a:buNone/>
              <a:defRPr sz="702"/>
            </a:lvl7pPr>
            <a:lvl8pPr marL="2676233" indent="0">
              <a:buNone/>
              <a:defRPr sz="702"/>
            </a:lvl8pPr>
            <a:lvl9pPr marL="3058553" indent="0">
              <a:buNone/>
              <a:defRPr sz="7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01295E29-BB2B-4F9E-A525-6CE8F80E31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89A880BE-A752-43FE-BCAA-796D93479F7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AF1D3-760F-46F4-9289-29EEAE868C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79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E8DB2852-1CD5-493F-8915-17E5AB1D5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9520" y="13291729"/>
            <a:ext cx="25728235" cy="9174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447" tIns="10724" rIns="21447" bIns="10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FCB5618C-9B2C-470C-AECA-7D31D59C50C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1513014" y="39663496"/>
            <a:ext cx="7060729" cy="22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447" tIns="10724" rIns="21447" bIns="10724" numCol="1" anchor="t" anchorCtr="0" compatLnSpc="1">
            <a:prstTxWarp prst="textNoShape">
              <a:avLst/>
            </a:prstTxWarp>
          </a:bodyPr>
          <a:lstStyle>
            <a:lvl1pPr defTabSz="375681"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05337" algn="l"/>
                <a:tab pos="1210678" algn="l"/>
                <a:tab pos="1816015" algn="l"/>
                <a:tab pos="2421353" algn="l"/>
                <a:tab pos="3026693" algn="l"/>
                <a:tab pos="3632031" algn="l"/>
                <a:tab pos="4237372" algn="l"/>
                <a:tab pos="4842709" algn="l"/>
                <a:tab pos="5448046" algn="l"/>
              </a:tabLst>
              <a:defRPr sz="8422">
                <a:solidFill>
                  <a:srgbClr val="000000"/>
                </a:solidFill>
                <a:latin typeface="+mn-lt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en-US"/>
              <a:t>03/01/15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xmlns="" id="{604FDAAB-F9D5-4268-93A9-7FA81273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8925" y="39663496"/>
            <a:ext cx="9582418" cy="22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14529B9-47FB-4F4C-8F45-4B7C21B9312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1693532" y="39663496"/>
            <a:ext cx="7060729" cy="22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447" tIns="10724" rIns="21447" bIns="10724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01635" algn="l"/>
                <a:tab pos="1208843" algn="l"/>
                <a:tab pos="1810478" algn="l"/>
                <a:tab pos="2417682" algn="l"/>
                <a:tab pos="3024890" algn="l"/>
                <a:tab pos="3626525" algn="l"/>
                <a:tab pos="4233729" algn="l"/>
                <a:tab pos="4840937" algn="l"/>
                <a:tab pos="5442572" algn="l"/>
              </a:tabLst>
              <a:defRPr sz="8422" smtClean="0">
                <a:solidFill>
                  <a:srgbClr val="000000"/>
                </a:solidFill>
                <a:latin typeface="Calibri" panose="020F050202020403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2BF195C5-9E36-4D55-A9C7-E470DD6E3D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xmlns="" id="{7A9BE4A5-B922-4F2A-B921-FEDEEB553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3014" y="10016147"/>
            <a:ext cx="27241248" cy="2823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373238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422">
          <a:solidFill>
            <a:srgbClr val="000000"/>
          </a:solidFill>
          <a:latin typeface="+mj-lt"/>
          <a:ea typeface="+mj-ea"/>
          <a:cs typeface="+mj-cs"/>
        </a:defRPr>
      </a:lvl1pPr>
      <a:lvl2pPr algn="l" defTabSz="373238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422">
          <a:solidFill>
            <a:srgbClr val="000000"/>
          </a:solidFill>
          <a:latin typeface="Calibri" charset="0"/>
          <a:ea typeface="Microsoft YaHei" charset="-122"/>
        </a:defRPr>
      </a:lvl2pPr>
      <a:lvl3pPr algn="l" defTabSz="373238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422">
          <a:solidFill>
            <a:srgbClr val="000000"/>
          </a:solidFill>
          <a:latin typeface="Calibri" charset="0"/>
          <a:ea typeface="Microsoft YaHei" charset="-122"/>
        </a:defRPr>
      </a:lvl3pPr>
      <a:lvl4pPr algn="l" defTabSz="373238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422">
          <a:solidFill>
            <a:srgbClr val="000000"/>
          </a:solidFill>
          <a:latin typeface="Calibri" charset="0"/>
          <a:ea typeface="Microsoft YaHei" charset="-122"/>
        </a:defRPr>
      </a:lvl4pPr>
      <a:lvl5pPr algn="l" defTabSz="373238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8422">
          <a:solidFill>
            <a:srgbClr val="000000"/>
          </a:solidFill>
          <a:latin typeface="Calibri" charset="0"/>
          <a:ea typeface="Microsoft YaHei" charset="-122"/>
        </a:defRPr>
      </a:lvl5pPr>
      <a:lvl6pPr marL="2102754" indent="-191158" algn="l" defTabSz="375681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22">
          <a:solidFill>
            <a:srgbClr val="000000"/>
          </a:solidFill>
          <a:latin typeface="Calibri" charset="0"/>
          <a:ea typeface="Microsoft YaHei" charset="-122"/>
        </a:defRPr>
      </a:lvl6pPr>
      <a:lvl7pPr marL="2485074" indent="-191158" algn="l" defTabSz="375681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22">
          <a:solidFill>
            <a:srgbClr val="000000"/>
          </a:solidFill>
          <a:latin typeface="Calibri" charset="0"/>
          <a:ea typeface="Microsoft YaHei" charset="-122"/>
        </a:defRPr>
      </a:lvl7pPr>
      <a:lvl8pPr marL="2867394" indent="-191158" algn="l" defTabSz="375681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22">
          <a:solidFill>
            <a:srgbClr val="000000"/>
          </a:solidFill>
          <a:latin typeface="Calibri" charset="0"/>
          <a:ea typeface="Microsoft YaHei" charset="-122"/>
        </a:defRPr>
      </a:lvl8pPr>
      <a:lvl9pPr marL="3249711" indent="-191158" algn="l" defTabSz="375681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22"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284107" indent="-284107" algn="l" defTabSz="373238" rtl="0" eaLnBrk="0" fontAlgn="base" hangingPunct="0">
        <a:lnSpc>
          <a:spcPct val="102000"/>
        </a:lnSpc>
        <a:spcBef>
          <a:spcPct val="0"/>
        </a:spcBef>
        <a:spcAft>
          <a:spcPts val="1186"/>
        </a:spcAft>
        <a:buClr>
          <a:srgbClr val="000000"/>
        </a:buClr>
        <a:buSzPct val="100000"/>
        <a:buFont typeface="Times New Roman" panose="02020603050405020304" pitchFamily="18" charset="0"/>
        <a:defRPr sz="14738">
          <a:solidFill>
            <a:srgbClr val="000000"/>
          </a:solidFill>
          <a:latin typeface="+mn-lt"/>
          <a:ea typeface="+mn-ea"/>
          <a:cs typeface="+mn-cs"/>
        </a:defRPr>
      </a:lvl1pPr>
      <a:lvl2pPr marL="618349" indent="-233969" algn="l" defTabSz="373238" rtl="0" eaLnBrk="0" fontAlgn="base" hangingPunct="0">
        <a:lnSpc>
          <a:spcPct val="102000"/>
        </a:lnSpc>
        <a:spcBef>
          <a:spcPct val="0"/>
        </a:spcBef>
        <a:spcAft>
          <a:spcPts val="965"/>
        </a:spcAft>
        <a:buClr>
          <a:srgbClr val="000000"/>
        </a:buClr>
        <a:buSzPct val="100000"/>
        <a:buFont typeface="Times New Roman" panose="02020603050405020304" pitchFamily="18" charset="0"/>
        <a:defRPr sz="10878">
          <a:solidFill>
            <a:srgbClr val="000000"/>
          </a:solidFill>
          <a:latin typeface="+mn-lt"/>
          <a:ea typeface="+mn-ea"/>
        </a:defRPr>
      </a:lvl2pPr>
      <a:lvl3pPr marL="952591" indent="-189404" algn="l" defTabSz="373238" rtl="0" eaLnBrk="0" fontAlgn="base" hangingPunct="0">
        <a:lnSpc>
          <a:spcPct val="102000"/>
        </a:lnSpc>
        <a:spcBef>
          <a:spcPct val="0"/>
        </a:spcBef>
        <a:spcAft>
          <a:spcPts val="702"/>
        </a:spcAft>
        <a:buClr>
          <a:srgbClr val="000000"/>
        </a:buClr>
        <a:buSzPct val="100000"/>
        <a:buFont typeface="Times New Roman" panose="02020603050405020304" pitchFamily="18" charset="0"/>
        <a:defRPr sz="9124">
          <a:solidFill>
            <a:srgbClr val="000000"/>
          </a:solidFill>
          <a:latin typeface="+mn-lt"/>
          <a:ea typeface="+mn-ea"/>
        </a:defRPr>
      </a:lvl3pPr>
      <a:lvl4pPr marL="1336967" indent="-189404" algn="l" defTabSz="373238" rtl="0" eaLnBrk="0" fontAlgn="base" hangingPunct="0">
        <a:lnSpc>
          <a:spcPct val="102000"/>
        </a:lnSpc>
        <a:spcBef>
          <a:spcPct val="0"/>
        </a:spcBef>
        <a:spcAft>
          <a:spcPts val="484"/>
        </a:spcAft>
        <a:buClr>
          <a:srgbClr val="000000"/>
        </a:buClr>
        <a:buSzPct val="100000"/>
        <a:buFont typeface="Times New Roman" panose="02020603050405020304" pitchFamily="18" charset="0"/>
        <a:defRPr sz="9124">
          <a:solidFill>
            <a:srgbClr val="000000"/>
          </a:solidFill>
          <a:latin typeface="+mn-lt"/>
          <a:ea typeface="+mn-ea"/>
        </a:defRPr>
      </a:lvl4pPr>
      <a:lvl5pPr marL="1715774" indent="-189404" algn="l" defTabSz="373238" rtl="0" eaLnBrk="0" fontAlgn="base" hangingPunct="0">
        <a:lnSpc>
          <a:spcPct val="102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anose="02020603050405020304" pitchFamily="18" charset="0"/>
        <a:defRPr sz="1755">
          <a:solidFill>
            <a:srgbClr val="000000"/>
          </a:solidFill>
          <a:latin typeface="+mn-lt"/>
          <a:ea typeface="+mn-ea"/>
        </a:defRPr>
      </a:lvl5pPr>
      <a:lvl6pPr marL="2102754" indent="-191158" algn="l" defTabSz="375681" rtl="0" fontAlgn="base">
        <a:lnSpc>
          <a:spcPct val="102000"/>
        </a:lnSpc>
        <a:spcBef>
          <a:spcPct val="0"/>
        </a:spcBef>
        <a:spcAft>
          <a:spcPts val="242"/>
        </a:spcAft>
        <a:buClr>
          <a:srgbClr val="000000"/>
        </a:buClr>
        <a:buSzPct val="100000"/>
        <a:buFont typeface="Times New Roman" pitchFamily="16" charset="0"/>
        <a:defRPr sz="1755">
          <a:solidFill>
            <a:srgbClr val="000000"/>
          </a:solidFill>
          <a:latin typeface="+mn-lt"/>
          <a:ea typeface="+mn-ea"/>
        </a:defRPr>
      </a:lvl6pPr>
      <a:lvl7pPr marL="2485074" indent="-191158" algn="l" defTabSz="375681" rtl="0" fontAlgn="base">
        <a:lnSpc>
          <a:spcPct val="102000"/>
        </a:lnSpc>
        <a:spcBef>
          <a:spcPct val="0"/>
        </a:spcBef>
        <a:spcAft>
          <a:spcPts val="242"/>
        </a:spcAft>
        <a:buClr>
          <a:srgbClr val="000000"/>
        </a:buClr>
        <a:buSzPct val="100000"/>
        <a:buFont typeface="Times New Roman" pitchFamily="16" charset="0"/>
        <a:defRPr sz="1755">
          <a:solidFill>
            <a:srgbClr val="000000"/>
          </a:solidFill>
          <a:latin typeface="+mn-lt"/>
          <a:ea typeface="+mn-ea"/>
        </a:defRPr>
      </a:lvl7pPr>
      <a:lvl8pPr marL="2867394" indent="-191158" algn="l" defTabSz="375681" rtl="0" fontAlgn="base">
        <a:lnSpc>
          <a:spcPct val="102000"/>
        </a:lnSpc>
        <a:spcBef>
          <a:spcPct val="0"/>
        </a:spcBef>
        <a:spcAft>
          <a:spcPts val="242"/>
        </a:spcAft>
        <a:buClr>
          <a:srgbClr val="000000"/>
        </a:buClr>
        <a:buSzPct val="100000"/>
        <a:buFont typeface="Times New Roman" pitchFamily="16" charset="0"/>
        <a:defRPr sz="1755">
          <a:solidFill>
            <a:srgbClr val="000000"/>
          </a:solidFill>
          <a:latin typeface="+mn-lt"/>
          <a:ea typeface="+mn-ea"/>
        </a:defRPr>
      </a:lvl8pPr>
      <a:lvl9pPr marL="3249711" indent="-191158" algn="l" defTabSz="375681" rtl="0" fontAlgn="base">
        <a:lnSpc>
          <a:spcPct val="102000"/>
        </a:lnSpc>
        <a:spcBef>
          <a:spcPct val="0"/>
        </a:spcBef>
        <a:spcAft>
          <a:spcPts val="242"/>
        </a:spcAft>
        <a:buClr>
          <a:srgbClr val="000000"/>
        </a:buClr>
        <a:buSzPct val="100000"/>
        <a:buFont typeface="Times New Roman" pitchFamily="16" charset="0"/>
        <a:defRPr sz="175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1pPr>
      <a:lvl2pPr marL="382320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2pPr>
      <a:lvl3pPr marL="764640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3pPr>
      <a:lvl4pPr marL="1146956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4pPr>
      <a:lvl5pPr marL="1529276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5pPr>
      <a:lvl6pPr marL="1911596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6pPr>
      <a:lvl7pPr marL="2293916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7pPr>
      <a:lvl8pPr marL="2676233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8pPr>
      <a:lvl9pPr marL="3058553" algn="l" defTabSz="764640" rtl="0" eaLnBrk="1" latinLnBrk="0" hangingPunct="1">
        <a:defRPr sz="14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5">
            <a:extLst>
              <a:ext uri="{FF2B5EF4-FFF2-40B4-BE49-F238E27FC236}">
                <a16:creationId xmlns:a16="http://schemas.microsoft.com/office/drawing/2014/main" xmlns="" id="{AAF822CB-935C-4650-932E-6B97795A51E8}"/>
              </a:ext>
            </a:extLst>
          </p:cNvPr>
          <p:cNvGrpSpPr>
            <a:grpSpLocks/>
          </p:cNvGrpSpPr>
          <p:nvPr/>
        </p:nvGrpSpPr>
        <p:grpSpPr bwMode="auto">
          <a:xfrm>
            <a:off x="0" y="2"/>
            <a:ext cx="30267274" cy="4501138"/>
            <a:chOff x="0" y="0"/>
            <a:chExt cx="6859588" cy="106680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A149797C-4B50-4354-9CB5-2BF2F049E2F4}"/>
                </a:ext>
              </a:extLst>
            </p:cNvPr>
            <p:cNvSpPr/>
            <p:nvPr/>
          </p:nvSpPr>
          <p:spPr>
            <a:xfrm>
              <a:off x="0" y="0"/>
              <a:ext cx="6859588" cy="10456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60AF28A8-64A8-4A5E-B6DB-807FD16C08F7}"/>
                </a:ext>
              </a:extLst>
            </p:cNvPr>
            <p:cNvCxnSpPr/>
            <p:nvPr/>
          </p:nvCxnSpPr>
          <p:spPr>
            <a:xfrm flipH="1">
              <a:off x="0" y="1066800"/>
              <a:ext cx="6859588" cy="0"/>
            </a:xfrm>
            <a:prstGeom prst="line">
              <a:avLst/>
            </a:prstGeom>
            <a:solidFill>
              <a:schemeClr val="tx2">
                <a:lumMod val="75000"/>
              </a:schemeClr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1" name="Rectangle 2">
            <a:extLst>
              <a:ext uri="{FF2B5EF4-FFF2-40B4-BE49-F238E27FC236}">
                <a16:creationId xmlns:a16="http://schemas.microsoft.com/office/drawing/2014/main" xmlns="" id="{A15DB894-6257-410C-85B3-A341F7F7E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980" y="545934"/>
            <a:ext cx="18249664" cy="1325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5260" tIns="55391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8422" b="1" dirty="0">
                <a:solidFill>
                  <a:schemeClr val="bg1"/>
                </a:solidFill>
                <a:latin typeface="+mn-lt"/>
              </a:rPr>
              <a:t>E-POSTER TITLE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xmlns="" id="{FDEBA067-8350-443F-9842-C578ED1EC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980" y="2261713"/>
            <a:ext cx="18249664" cy="757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5260" tIns="49370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6667" dirty="0">
                <a:solidFill>
                  <a:schemeClr val="bg1"/>
                </a:solidFill>
                <a:latin typeface="+mn-lt"/>
              </a:rPr>
              <a:t>Author’s </a:t>
            </a:r>
            <a:r>
              <a:rPr lang="en-GB" altLang="en-US" sz="6667" dirty="0" smtClean="0">
                <a:solidFill>
                  <a:schemeClr val="bg1"/>
                </a:solidFill>
                <a:latin typeface="+mn-lt"/>
              </a:rPr>
              <a:t>Name</a:t>
            </a:r>
            <a:endParaRPr lang="en-GB" altLang="en-US" sz="6667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xmlns="" id="{24EDE418-CFE1-4D99-9897-02DE8358A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822" y="3342433"/>
            <a:ext cx="18143823" cy="791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5260" tIns="49370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 smtClean="0">
                <a:solidFill>
                  <a:schemeClr val="bg1"/>
                </a:solidFill>
                <a:latin typeface="+mn-lt"/>
              </a:rPr>
              <a:t>Affiliation</a:t>
            </a:r>
            <a:endParaRPr lang="en-GB" altLang="en-US" sz="5965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56" name="Rectangle 7">
            <a:extLst>
              <a:ext uri="{FF2B5EF4-FFF2-40B4-BE49-F238E27FC236}">
                <a16:creationId xmlns:a16="http://schemas.microsoft.com/office/drawing/2014/main" xmlns="" id="{444E9146-35C8-415C-B5AF-67AEAA1C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13" y="4824242"/>
            <a:ext cx="14252743" cy="9581631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25560">
            <a:solidFill>
              <a:srgbClr val="180761"/>
            </a:solidFill>
            <a:round/>
            <a:headEnd/>
            <a:tailEnd/>
          </a:ln>
          <a:effectLst/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>
              <a:latin typeface="+mn-lt"/>
            </a:endParaRPr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xmlns="" id="{3B0EE551-5443-4CA1-98E5-6A731CAD1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7242" y="4824243"/>
            <a:ext cx="14180322" cy="19887455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25560">
            <a:solidFill>
              <a:srgbClr val="180761"/>
            </a:solidFill>
            <a:round/>
            <a:headEnd/>
            <a:tailEnd/>
          </a:ln>
          <a:effectLst/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>
              <a:latin typeface="+mn-lt"/>
            </a:endParaRPr>
          </a:p>
        </p:txBody>
      </p:sp>
      <p:sp>
        <p:nvSpPr>
          <p:cNvPr id="2058" name="Rectangle 9">
            <a:extLst>
              <a:ext uri="{FF2B5EF4-FFF2-40B4-BE49-F238E27FC236}">
                <a16:creationId xmlns:a16="http://schemas.microsoft.com/office/drawing/2014/main" xmlns="" id="{73A91A2B-A468-4B40-BA66-61BEAA664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68" y="15007512"/>
            <a:ext cx="14252743" cy="19887455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25560">
            <a:solidFill>
              <a:srgbClr val="180761"/>
            </a:solidFill>
            <a:round/>
            <a:headEnd/>
            <a:tailEnd/>
          </a:ln>
          <a:effectLst/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>
              <a:latin typeface="+mn-lt"/>
            </a:endParaRPr>
          </a:p>
        </p:txBody>
      </p:sp>
      <p:sp>
        <p:nvSpPr>
          <p:cNvPr id="2059" name="Rectangle 10">
            <a:extLst>
              <a:ext uri="{FF2B5EF4-FFF2-40B4-BE49-F238E27FC236}">
                <a16:creationId xmlns:a16="http://schemas.microsoft.com/office/drawing/2014/main" xmlns="" id="{7144FFDE-E0F6-4A00-A41A-1631AC566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7242" y="25497169"/>
            <a:ext cx="14180322" cy="9286381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25560">
            <a:solidFill>
              <a:srgbClr val="180761"/>
            </a:solidFill>
            <a:round/>
            <a:headEnd/>
            <a:tailEnd/>
          </a:ln>
          <a:effectLst/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>
              <a:latin typeface="+mn-lt"/>
            </a:endParaRPr>
          </a:p>
        </p:txBody>
      </p:sp>
      <p:sp>
        <p:nvSpPr>
          <p:cNvPr id="2060" name="Rectangle 11">
            <a:extLst>
              <a:ext uri="{FF2B5EF4-FFF2-40B4-BE49-F238E27FC236}">
                <a16:creationId xmlns:a16="http://schemas.microsoft.com/office/drawing/2014/main" xmlns="" id="{553A84DC-0900-449C-BA23-3FCFF176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14" y="35379620"/>
            <a:ext cx="29101550" cy="6690428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  <a:ln w="25560">
            <a:solidFill>
              <a:srgbClr val="180761"/>
            </a:solidFill>
            <a:round/>
            <a:headEnd/>
            <a:tailEnd/>
          </a:ln>
          <a:effectLst/>
        </p:spPr>
        <p:txBody>
          <a:bodyPr wrap="none" lIns="76464" tIns="38232" rIns="76464" bIns="38232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>
              <a:latin typeface="+mn-lt"/>
            </a:endParaRPr>
          </a:p>
        </p:txBody>
      </p:sp>
      <p:sp>
        <p:nvSpPr>
          <p:cNvPr id="2061" name="Rectangle 12">
            <a:extLst>
              <a:ext uri="{FF2B5EF4-FFF2-40B4-BE49-F238E27FC236}">
                <a16:creationId xmlns:a16="http://schemas.microsoft.com/office/drawing/2014/main" xmlns="" id="{DE021C64-B469-46A1-BCFE-EF00B46DD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69" y="4824242"/>
            <a:ext cx="14208174" cy="100272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5260" tIns="37632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>
                <a:solidFill>
                  <a:srgbClr val="FFFFFF"/>
                </a:solidFill>
                <a:latin typeface="+mn-lt"/>
              </a:rPr>
              <a:t>ABSTRACT</a:t>
            </a:r>
          </a:p>
        </p:txBody>
      </p:sp>
      <p:sp>
        <p:nvSpPr>
          <p:cNvPr id="2062" name="Rectangle 13">
            <a:extLst>
              <a:ext uri="{FF2B5EF4-FFF2-40B4-BE49-F238E27FC236}">
                <a16:creationId xmlns:a16="http://schemas.microsoft.com/office/drawing/2014/main" xmlns="" id="{490D1D29-FE82-4151-A09C-0A1F1B222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7242" y="4824242"/>
            <a:ext cx="14180322" cy="100272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5260" tIns="37632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>
                <a:solidFill>
                  <a:srgbClr val="FFFFFF"/>
                </a:solidFill>
                <a:latin typeface="+mn-lt"/>
              </a:rPr>
              <a:t>RESULTS</a:t>
            </a:r>
          </a:p>
        </p:txBody>
      </p:sp>
      <p:sp>
        <p:nvSpPr>
          <p:cNvPr id="2063" name="Rectangle 14">
            <a:extLst>
              <a:ext uri="{FF2B5EF4-FFF2-40B4-BE49-F238E27FC236}">
                <a16:creationId xmlns:a16="http://schemas.microsoft.com/office/drawing/2014/main" xmlns="" id="{99FAA483-D542-4AE8-BAAC-77C9F7BA8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" y="14988407"/>
            <a:ext cx="14241598" cy="100272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5260" tIns="37632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>
                <a:solidFill>
                  <a:srgbClr val="FFFFFF"/>
                </a:solidFill>
                <a:latin typeface="+mn-lt"/>
              </a:rPr>
              <a:t>METHODS</a:t>
            </a:r>
          </a:p>
        </p:txBody>
      </p:sp>
      <p:sp>
        <p:nvSpPr>
          <p:cNvPr id="2064" name="Rectangle 15">
            <a:extLst>
              <a:ext uri="{FF2B5EF4-FFF2-40B4-BE49-F238E27FC236}">
                <a16:creationId xmlns:a16="http://schemas.microsoft.com/office/drawing/2014/main" xmlns="" id="{DB334ABF-C69D-4F1F-A36A-A8D43CFB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3952" y="25497169"/>
            <a:ext cx="14163612" cy="100272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5260" tIns="37632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>
                <a:solidFill>
                  <a:srgbClr val="FFFFFF"/>
                </a:solidFill>
                <a:latin typeface="+mn-lt"/>
              </a:rPr>
              <a:t>CONCLUSIONS</a:t>
            </a:r>
          </a:p>
        </p:txBody>
      </p:sp>
      <p:sp>
        <p:nvSpPr>
          <p:cNvPr id="2065" name="Rectangle 16">
            <a:extLst>
              <a:ext uri="{FF2B5EF4-FFF2-40B4-BE49-F238E27FC236}">
                <a16:creationId xmlns:a16="http://schemas.microsoft.com/office/drawing/2014/main" xmlns="" id="{B224EEB1-4F45-4DEF-999A-DCB40A91C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68" y="35379619"/>
            <a:ext cx="29073696" cy="100272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5260" tIns="37632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5965" dirty="0">
                <a:solidFill>
                  <a:srgbClr val="FFFFFF"/>
                </a:solidFill>
                <a:latin typeface="+mn-lt"/>
              </a:rPr>
              <a:t>REFERENCES</a:t>
            </a:r>
          </a:p>
        </p:txBody>
      </p:sp>
      <p:sp>
        <p:nvSpPr>
          <p:cNvPr id="2066" name="Rectangle 17">
            <a:extLst>
              <a:ext uri="{FF2B5EF4-FFF2-40B4-BE49-F238E27FC236}">
                <a16:creationId xmlns:a16="http://schemas.microsoft.com/office/drawing/2014/main" xmlns="" id="{5DB2F0EF-C0C6-4E49-8579-9238DECBA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11" y="16455897"/>
            <a:ext cx="13879502" cy="9041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5260" tIns="44253" rIns="75260" bIns="37632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/>
            </a:pPr>
            <a:r>
              <a:rPr lang="en-GB" altLang="en-US" sz="3600" b="1" dirty="0">
                <a:solidFill>
                  <a:srgbClr val="000000"/>
                </a:solidFill>
                <a:latin typeface="+mn-lt"/>
              </a:rPr>
              <a:t>Add text, pictures, tables or </a:t>
            </a:r>
            <a:r>
              <a:rPr lang="en-GB" altLang="en-US" sz="3600" b="1" dirty="0" smtClean="0">
                <a:solidFill>
                  <a:srgbClr val="000000"/>
                </a:solidFill>
                <a:latin typeface="+mn-lt"/>
              </a:rPr>
              <a:t>charts</a:t>
            </a:r>
            <a:endParaRPr lang="en-GB" altLang="en-US" sz="3600" b="1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386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9" name="Rectangle 20">
            <a:extLst>
              <a:ext uri="{FF2B5EF4-FFF2-40B4-BE49-F238E27FC236}">
                <a16:creationId xmlns:a16="http://schemas.microsoft.com/office/drawing/2014/main" xmlns="" id="{347F27BB-8822-48BF-8E30-753A4FDC5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11" y="36644171"/>
            <a:ext cx="28741510" cy="59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5260" tIns="37632" rIns="75260" bIns="37632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3600" b="1" dirty="0">
                <a:solidFill>
                  <a:srgbClr val="000000"/>
                </a:solidFill>
                <a:latin typeface="+mn-lt"/>
              </a:rPr>
              <a:t>text</a:t>
            </a:r>
          </a:p>
        </p:txBody>
      </p:sp>
      <p:sp>
        <p:nvSpPr>
          <p:cNvPr id="2070" name="Rectangle 21">
            <a:extLst>
              <a:ext uri="{FF2B5EF4-FFF2-40B4-BE49-F238E27FC236}">
                <a16:creationId xmlns:a16="http://schemas.microsoft.com/office/drawing/2014/main" xmlns="" id="{F7B5EFB5-FBD1-4BC0-955D-037AAA7C3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2080" y="6150074"/>
            <a:ext cx="10562077" cy="59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5260" tIns="37632" rIns="75260" bIns="37632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n-GB" altLang="en-US" sz="3600" b="1" dirty="0">
                <a:solidFill>
                  <a:srgbClr val="000000"/>
                </a:solidFill>
              </a:rPr>
              <a:t>Add text, pictures, tables or </a:t>
            </a:r>
            <a:r>
              <a:rPr lang="en-GB" altLang="en-US" sz="3600" b="1" dirty="0" smtClean="0">
                <a:solidFill>
                  <a:srgbClr val="000000"/>
                </a:solidFill>
              </a:rPr>
              <a:t>charts</a:t>
            </a:r>
            <a:endParaRPr lang="en-GB" altLang="en-US" sz="3600" b="1" dirty="0">
              <a:solidFill>
                <a:srgbClr val="000000"/>
              </a:solidFill>
            </a:endParaRPr>
          </a:p>
        </p:txBody>
      </p:sp>
      <p:sp>
        <p:nvSpPr>
          <p:cNvPr id="2071" name="Rectangle 22">
            <a:extLst>
              <a:ext uri="{FF2B5EF4-FFF2-40B4-BE49-F238E27FC236}">
                <a16:creationId xmlns:a16="http://schemas.microsoft.com/office/drawing/2014/main" xmlns="" id="{6F850A62-6B05-4176-8B25-14E215421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11" y="6044232"/>
            <a:ext cx="13885075" cy="166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5260" tIns="37632" rIns="75260" bIns="37632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9461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14033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18605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2317750" indent="-53975" defTabSz="1063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This </a:t>
            </a:r>
            <a:r>
              <a:rPr lang="en-US" sz="3600" b="1" dirty="0">
                <a:solidFill>
                  <a:srgbClr val="000000"/>
                </a:solidFill>
                <a:latin typeface="+mn-lt"/>
              </a:rPr>
              <a:t>is only a template. All content may be modified</a:t>
            </a: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601635" indent="-601635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600" dirty="0">
              <a:latin typeface="+mn-lt"/>
            </a:endParaRPr>
          </a:p>
          <a:p>
            <a:pPr marL="601635" indent="-601635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GB" altLang="en-US" sz="3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0B14C016-40C4-4272-8BEC-B63897110AC9}"/>
              </a:ext>
            </a:extLst>
          </p:cNvPr>
          <p:cNvSpPr/>
          <p:nvPr/>
        </p:nvSpPr>
        <p:spPr bwMode="auto">
          <a:xfrm>
            <a:off x="25358773" y="657346"/>
            <a:ext cx="3314578" cy="3320147"/>
          </a:xfrm>
          <a:prstGeom prst="ellipse">
            <a:avLst/>
          </a:prstGeom>
          <a:noFill/>
          <a:ln w="9525" cap="flat" cmpd="sng" algn="ctr">
            <a:solidFill>
              <a:schemeClr val="bg1">
                <a:alpha val="97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1576509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n-US" sz="3158" dirty="0">
                <a:solidFill>
                  <a:schemeClr val="bg1"/>
                </a:solidFill>
                <a:latin typeface="+mn-lt"/>
                <a:ea typeface="Microsoft YaHei" charset="-122"/>
              </a:rPr>
              <a:t>LOGO</a:t>
            </a:r>
          </a:p>
          <a:p>
            <a:pPr algn="ctr" defTabSz="1576509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en-US" sz="3158" dirty="0">
                <a:solidFill>
                  <a:schemeClr val="bg1"/>
                </a:solidFill>
                <a:latin typeface="+mn-lt"/>
                <a:ea typeface="Microsoft YaHei" charset="-122"/>
              </a:rPr>
              <a:t>Of INSTITUTE</a:t>
            </a:r>
          </a:p>
        </p:txBody>
      </p:sp>
      <p:pic>
        <p:nvPicPr>
          <p:cNvPr id="1026" name="Picture 2" descr="E:\1.KHANG COMPUTER\1. KHANG\DATA\2-ICL\2. Workshop\2020-WLF5 (2017.4.22)\WLF5 Logo\WLF5 Logo (2019.08.13)-Whit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913" y="657345"/>
            <a:ext cx="3697957" cy="332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42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 Gir</dc:creator>
  <cp:lastModifiedBy>Windows ユーザー</cp:lastModifiedBy>
  <cp:revision>14</cp:revision>
  <cp:lastPrinted>1601-01-01T00:00:00Z</cp:lastPrinted>
  <dcterms:created xsi:type="dcterms:W3CDTF">1601-01-01T00:00:00Z</dcterms:created>
  <dcterms:modified xsi:type="dcterms:W3CDTF">2019-10-19T04:04:11Z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